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4B9D8-2221-BA96-DF5A-DF4D6F2B6E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FD4146-4508-7DDD-2BA1-8DD1238101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DAF47-93CA-57FD-38BA-52CEF049E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D74D3-4D86-C16D-7B3C-8FE94F917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78EF9-2864-171E-098D-5A9E386BF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577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69E60-1F0E-0835-CF01-058DC4DF5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622F24-CB70-6CC3-4415-A61A120147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4E240-A759-CD05-0957-3A474A72B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C7224-D777-ADC1-EA8A-7E623B88A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20F2E-CDBD-8EE1-40FE-3957A7009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0537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6C850F-7515-54E5-FC67-C53AE3BFBD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B21F10-8B6B-1CFB-8576-65C7134B1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2CA6D-1935-FD50-8314-5FE496274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74163-50C5-F532-1AE1-AC89AE412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2CCD5-B589-8161-8107-F2A882142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4563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6019F-8B6D-6FF3-17E0-B06241DE6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95554-2CF8-B1A2-B610-D6C3494FD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D6847-856F-E453-628E-30504486A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6D598-F571-580B-36F3-1FB102F5D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DE2B8-C3D6-7461-CE4A-482EACA2D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4008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E8EF6-7FF8-5060-07C4-6F308DD5E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CBBE3B-85FB-A5D5-B43A-582250A24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8E56D-9A00-F201-C54F-E6E7E05C7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5FE37-A740-4B80-55FD-1EB98E028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18CC9-1E82-4864-4CFE-774085349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386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CF9E0-1B0D-1DD4-5FD0-6790D570C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D478D-0870-2D4B-5327-6E2C36A577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8EFE5-8219-F985-EDD3-97A158B5F6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02ACF3-0B4C-239E-21E0-1E2B9162C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4AD63-3F3C-18A3-217F-42E4D9B2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7055C-75EB-4C20-00B2-A47FABB62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034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FD41B-137F-9962-F6AB-FAEBF06C5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712E9-63F9-AECE-A377-A94BDB9F6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4D826B-E376-87FF-9DA5-11103A5BC7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D6194C-C3E9-69E0-2A76-4D290C29B0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16663D-E9FD-A0E2-371C-3D4C8B49F1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6AC5B2-1D3F-2A5E-8897-51BB855BD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0CA137-E2FA-CE71-F798-9C22BBD8F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23AB58-E52D-5D00-9192-399824597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8184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04515-8C50-6120-E974-C7EFD9F9D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F6605C-49BC-269F-D736-53ED87D05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60BD7D-3E48-4FC1-CACB-A8211749E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1E2B94-603E-D66B-78E5-F12697C76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014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088BBB-F991-B8CD-3486-B5854C4B7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D64BF0-8DD6-AA81-3E77-21243AB8F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7EED5-634D-036B-F8AA-256AFE97B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596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42BBD-89F4-6BA3-4E31-7D614D814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78F0B-BF5B-BF02-23D8-A907402ED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A39406-BF99-7E57-D62D-CA7ACACE4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CD6908-48E4-6C63-B2D8-8E4B4B841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7A147A-EA14-FAF6-F9EC-9FCB30BC1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E9DF4-C44C-5A2D-87B7-FA04B2BE6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2487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7F56E-494F-5458-AB1C-CECF3B832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D17464-6DDE-C9AA-2A1F-35D22550BA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D356F0-F19C-E217-19B1-587CF1FAE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0D5A6-DFB7-3AA0-021C-2BAE1E861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92B50-4F24-B899-94A8-701D9BA5E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FE4079-CD96-D278-6CDE-1AB5E03E3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6120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814A4C-C196-80CE-E9CF-36DABDA39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5F91F-95AD-F15E-976D-F4BBB6493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E3DF4-595C-CD15-7D3A-1C39C73BFA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68388-4213-47D1-86CF-15D8B9507DC5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3A586-C155-1C47-A529-36DE45626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810AF-D0DD-8C0F-D1D4-97FD04A56D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C0F2A-FF60-4722-95C0-7EDBD4470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7769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17677BEC-2629-54DF-4CB2-7D3185A99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3247468"/>
            <a:ext cx="9189859" cy="3610534"/>
          </a:xfrm>
          <a:prstGeom prst="rect">
            <a:avLst/>
          </a:prstGeom>
        </p:spPr>
      </p:pic>
      <p:pic>
        <p:nvPicPr>
          <p:cNvPr id="9" name="Picture 8" descr="A blue pipe on a wood surface&#10;&#10;Description automatically generated with low confidence">
            <a:extLst>
              <a:ext uri="{FF2B5EF4-FFF2-40B4-BE49-F238E27FC236}">
                <a16:creationId xmlns:a16="http://schemas.microsoft.com/office/drawing/2014/main" id="{5511C832-0C30-5821-332B-4C7056D6E2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9859" cy="316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162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auto part, metal, steel, fastener&#10;&#10;Description automatically generated">
            <a:extLst>
              <a:ext uri="{FF2B5EF4-FFF2-40B4-BE49-F238E27FC236}">
                <a16:creationId xmlns:a16="http://schemas.microsoft.com/office/drawing/2014/main" id="{CDECD88A-2542-A13E-A1CA-997B146871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9189859" cy="578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967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uto part, metal, disk brake, indoor&#10;&#10;Description automatically generated">
            <a:extLst>
              <a:ext uri="{FF2B5EF4-FFF2-40B4-BE49-F238E27FC236}">
                <a16:creationId xmlns:a16="http://schemas.microsoft.com/office/drawing/2014/main" id="{C68AEB26-2EE4-1352-A344-0EE4DFB03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43812" cy="5801813"/>
          </a:xfrm>
          <a:prstGeom prst="rect">
            <a:avLst/>
          </a:prstGeom>
        </p:spPr>
      </p:pic>
      <p:pic>
        <p:nvPicPr>
          <p:cNvPr id="2" name="Picture 1" descr="A close-up of a machine&#10;&#10;Description automatically generated with medium confidence">
            <a:extLst>
              <a:ext uri="{FF2B5EF4-FFF2-40B4-BE49-F238E27FC236}">
                <a16:creationId xmlns:a16="http://schemas.microsoft.com/office/drawing/2014/main" id="{0EA9E256-DBAC-99DA-5BEA-27DEC1DAC5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665"/>
          <a:stretch/>
        </p:blipFill>
        <p:spPr>
          <a:xfrm>
            <a:off x="6227482" y="-1"/>
            <a:ext cx="5707529" cy="580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471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machine&#10;&#10;Description automatically generated with medium confidence">
            <a:extLst>
              <a:ext uri="{FF2B5EF4-FFF2-40B4-BE49-F238E27FC236}">
                <a16:creationId xmlns:a16="http://schemas.microsoft.com/office/drawing/2014/main" id="{CB999028-3F7F-068C-1FBC-A2CDE0B6B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49340" cy="648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563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ireplace, heat, flame, indoor&#10;&#10;Description automatically generated">
            <a:extLst>
              <a:ext uri="{FF2B5EF4-FFF2-40B4-BE49-F238E27FC236}">
                <a16:creationId xmlns:a16="http://schemas.microsoft.com/office/drawing/2014/main" id="{97676350-4A4F-8A45-FF7F-DF9B68823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75701" cy="5158740"/>
          </a:xfrm>
          <a:prstGeom prst="rect">
            <a:avLst/>
          </a:prstGeom>
        </p:spPr>
      </p:pic>
      <p:pic>
        <p:nvPicPr>
          <p:cNvPr id="5" name="Picture 4" descr="A picture containing kitchen appliance, appliance, circle, light&#10;&#10;Description automatically generated">
            <a:extLst>
              <a:ext uri="{FF2B5EF4-FFF2-40B4-BE49-F238E27FC236}">
                <a16:creationId xmlns:a16="http://schemas.microsoft.com/office/drawing/2014/main" id="{AF5DF5E9-F412-CF82-96EF-868C68DA11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78"/>
          <a:stretch/>
        </p:blipFill>
        <p:spPr>
          <a:xfrm>
            <a:off x="6216298" y="1"/>
            <a:ext cx="5975701" cy="515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07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 Hao Kwah</dc:creator>
  <cp:lastModifiedBy>Yi Hao Kwah</cp:lastModifiedBy>
  <cp:revision>2</cp:revision>
  <dcterms:created xsi:type="dcterms:W3CDTF">2023-05-27T17:45:34Z</dcterms:created>
  <dcterms:modified xsi:type="dcterms:W3CDTF">2023-05-28T07:23:38Z</dcterms:modified>
</cp:coreProperties>
</file>

<file path=docProps/thumbnail.jpeg>
</file>